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93" d="100"/>
          <a:sy n="93" d="100"/>
        </p:scale>
        <p:origin x="3312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8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4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5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3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7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0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1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8FD04-DB2E-104A-964F-E977280A1AB5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1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69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38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04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8424B5B-0E6F-9646-A05F-88EB7854E67B}" vid="{B87982CB-E4F9-204F-97F6-98083BF55C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Letter Paper (8.5x11 in)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2021-08-09T00:00:00Z</dcterms:created>
  <dcterms:modified xsi:type="dcterms:W3CDTF">2021-08-09T00:04:13Z</dcterms:modified>
</cp:coreProperties>
</file>