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48181D-7526-E547-AF41-F4DD7ECD3723}" v="13" dt="2021-08-10T17:01:23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 showGuides="1">
      <p:cViewPr varScale="1">
        <p:scale>
          <a:sx n="93" d="100"/>
          <a:sy n="93" d="100"/>
        </p:scale>
        <p:origin x="3312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e, Ann Marie" userId="9d6b220c-41dd-40c7-810e-e2b21c1bd154" providerId="ADAL" clId="{9148181D-7526-E547-AF41-F4DD7ECD3723}"/>
    <pc:docChg chg="addSld delSld modSld">
      <pc:chgData name="Igoe, Ann Marie" userId="9d6b220c-41dd-40c7-810e-e2b21c1bd154" providerId="ADAL" clId="{9148181D-7526-E547-AF41-F4DD7ECD3723}" dt="2021-08-10T17:01:23.694" v="10" actId="767"/>
      <pc:docMkLst>
        <pc:docMk/>
      </pc:docMkLst>
      <pc:sldChg chg="del">
        <pc:chgData name="Igoe, Ann Marie" userId="9d6b220c-41dd-40c7-810e-e2b21c1bd154" providerId="ADAL" clId="{9148181D-7526-E547-AF41-F4DD7ECD3723}" dt="2021-08-02T19:10:32.479" v="9" actId="2696"/>
        <pc:sldMkLst>
          <pc:docMk/>
          <pc:sldMk cId="2026987045" sldId="256"/>
        </pc:sldMkLst>
      </pc:sldChg>
      <pc:sldChg chg="addSp modSp add setBg">
        <pc:chgData name="Igoe, Ann Marie" userId="9d6b220c-41dd-40c7-810e-e2b21c1bd154" providerId="ADAL" clId="{9148181D-7526-E547-AF41-F4DD7ECD3723}" dt="2021-08-10T17:01:23.694" v="10" actId="767"/>
        <pc:sldMkLst>
          <pc:docMk/>
          <pc:sldMk cId="908232415" sldId="257"/>
        </pc:sldMkLst>
        <pc:spChg chg="add mod">
          <ac:chgData name="Igoe, Ann Marie" userId="9d6b220c-41dd-40c7-810e-e2b21c1bd154" providerId="ADAL" clId="{9148181D-7526-E547-AF41-F4DD7ECD3723}" dt="2021-08-10T17:01:23.694" v="10" actId="767"/>
          <ac:spMkLst>
            <pc:docMk/>
            <pc:sldMk cId="908232415" sldId="257"/>
            <ac:spMk id="2" creationId="{9CDC375D-B8F2-304F-B894-EE892D8AD550}"/>
          </ac:spMkLst>
        </pc:spChg>
      </pc:sldChg>
      <pc:sldChg chg="add setBg">
        <pc:chgData name="Igoe, Ann Marie" userId="9d6b220c-41dd-40c7-810e-e2b21c1bd154" providerId="ADAL" clId="{9148181D-7526-E547-AF41-F4DD7ECD3723}" dt="2021-08-02T19:10:30.421" v="5"/>
        <pc:sldMkLst>
          <pc:docMk/>
          <pc:sldMk cId="3589980325" sldId="258"/>
        </pc:sldMkLst>
      </pc:sldChg>
      <pc:sldChg chg="add setBg">
        <pc:chgData name="Igoe, Ann Marie" userId="9d6b220c-41dd-40c7-810e-e2b21c1bd154" providerId="ADAL" clId="{9148181D-7526-E547-AF41-F4DD7ECD3723}" dt="2021-08-02T19:10:30.425" v="8"/>
        <pc:sldMkLst>
          <pc:docMk/>
          <pc:sldMk cId="224507634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8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4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5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3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7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0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1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8FD04-DB2E-104A-964F-E977280A1AB5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B361-A87A-9E43-9688-BA8E2F4A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1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DC375D-B8F2-304F-B894-EE892D8AD550}"/>
              </a:ext>
            </a:extLst>
          </p:cNvPr>
          <p:cNvSpPr txBox="1"/>
          <p:nvPr/>
        </p:nvSpPr>
        <p:spPr>
          <a:xfrm>
            <a:off x="1925782" y="1468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3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98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507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8424B5B-0E6F-9646-A05F-88EB7854E67B}" vid="{B87982CB-E4F9-204F-97F6-98083BF55C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Letter Paper (8.5x11 in)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2021-08-02T19:09:45Z</dcterms:created>
  <dcterms:modified xsi:type="dcterms:W3CDTF">2021-08-10T17:01:26Z</dcterms:modified>
</cp:coreProperties>
</file>