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ECB641-9F1A-2E4A-A605-7FD0FC4B12B9}" v="1" dt="2023-07-08T15:24:39.8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18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6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e, Ann Marie" userId="9d6b220c-41dd-40c7-810e-e2b21c1bd154" providerId="ADAL" clId="{44ECB641-9F1A-2E4A-A605-7FD0FC4B12B9}"/>
    <pc:docChg chg="modSld">
      <pc:chgData name="Igoe, Ann Marie" userId="9d6b220c-41dd-40c7-810e-e2b21c1bd154" providerId="ADAL" clId="{44ECB641-9F1A-2E4A-A605-7FD0FC4B12B9}" dt="2023-07-08T15:24:43.008" v="2"/>
      <pc:docMkLst>
        <pc:docMk/>
      </pc:docMkLst>
      <pc:sldChg chg="addSp delSp modSp mod">
        <pc:chgData name="Igoe, Ann Marie" userId="9d6b220c-41dd-40c7-810e-e2b21c1bd154" providerId="ADAL" clId="{44ECB641-9F1A-2E4A-A605-7FD0FC4B12B9}" dt="2023-07-08T15:24:43.008" v="2"/>
        <pc:sldMkLst>
          <pc:docMk/>
          <pc:sldMk cId="1866463760" sldId="258"/>
        </pc:sldMkLst>
        <pc:spChg chg="add del mod">
          <ac:chgData name="Igoe, Ann Marie" userId="9d6b220c-41dd-40c7-810e-e2b21c1bd154" providerId="ADAL" clId="{44ECB641-9F1A-2E4A-A605-7FD0FC4B12B9}" dt="2023-07-08T15:24:43.008" v="2"/>
          <ac:spMkLst>
            <pc:docMk/>
            <pc:sldMk cId="1866463760" sldId="258"/>
            <ac:spMk id="2" creationId="{6E5504E7-711A-C45D-5D5E-80996DFC9DA5}"/>
          </ac:spMkLst>
        </pc:spChg>
      </pc:sldChg>
    </pc:docChg>
  </pc:docChgLst>
  <pc:docChgLst>
    <pc:chgData name="Igoe, Ann Marie" userId="9d6b220c-41dd-40c7-810e-e2b21c1bd154" providerId="ADAL" clId="{4E790303-2E26-BD46-9D2B-9C92474398C3}"/>
    <pc:docChg chg="addSld delSld modSld">
      <pc:chgData name="Igoe, Ann Marie" userId="9d6b220c-41dd-40c7-810e-e2b21c1bd154" providerId="ADAL" clId="{4E790303-2E26-BD46-9D2B-9C92474398C3}" dt="2021-03-29T22:39:10.381" v="51"/>
      <pc:docMkLst>
        <pc:docMk/>
      </pc:docMkLst>
      <pc:sldChg chg="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2306942805" sldId="257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1866463760" sldId="258"/>
        </pc:sldMkLst>
      </pc:sldChg>
      <pc:sldChg chg="del">
        <pc:chgData name="Igoe, Ann Marie" userId="9d6b220c-41dd-40c7-810e-e2b21c1bd154" providerId="ADAL" clId="{4E790303-2E26-BD46-9D2B-9C92474398C3}" dt="2021-03-29T15:11:46.092" v="0" actId="2696"/>
        <pc:sldMkLst>
          <pc:docMk/>
          <pc:sldMk cId="3876269921" sldId="258"/>
        </pc:sldMkLst>
      </pc:sldChg>
      <pc:sldChg chg="del">
        <pc:chgData name="Igoe, Ann Marie" userId="9d6b220c-41dd-40c7-810e-e2b21c1bd154" providerId="ADAL" clId="{4E790303-2E26-BD46-9D2B-9C92474398C3}" dt="2021-03-29T15:11:46.487" v="1" actId="2696"/>
        <pc:sldMkLst>
          <pc:docMk/>
          <pc:sldMk cId="1200885111" sldId="259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1434295514" sldId="259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1299035085" sldId="260"/>
        </pc:sldMkLst>
      </pc:sldChg>
      <pc:sldChg chg="del">
        <pc:chgData name="Igoe, Ann Marie" userId="9d6b220c-41dd-40c7-810e-e2b21c1bd154" providerId="ADAL" clId="{4E790303-2E26-BD46-9D2B-9C92474398C3}" dt="2021-03-29T15:11:46.724" v="2" actId="2696"/>
        <pc:sldMkLst>
          <pc:docMk/>
          <pc:sldMk cId="2093236593" sldId="260"/>
        </pc:sldMkLst>
      </pc:sldChg>
      <pc:sldChg chg="del">
        <pc:chgData name="Igoe, Ann Marie" userId="9d6b220c-41dd-40c7-810e-e2b21c1bd154" providerId="ADAL" clId="{4E790303-2E26-BD46-9D2B-9C92474398C3}" dt="2021-03-29T15:11:47.012" v="3" actId="2696"/>
        <pc:sldMkLst>
          <pc:docMk/>
          <pc:sldMk cId="2092663101" sldId="261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2321426814" sldId="261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255404199" sldId="262"/>
        </pc:sldMkLst>
      </pc:sldChg>
      <pc:sldChg chg="del">
        <pc:chgData name="Igoe, Ann Marie" userId="9d6b220c-41dd-40c7-810e-e2b21c1bd154" providerId="ADAL" clId="{4E790303-2E26-BD46-9D2B-9C92474398C3}" dt="2021-03-29T15:11:47.212" v="4" actId="2696"/>
        <pc:sldMkLst>
          <pc:docMk/>
          <pc:sldMk cId="1159350877" sldId="262"/>
        </pc:sldMkLst>
      </pc:sldChg>
      <pc:sldChg chg="del">
        <pc:chgData name="Igoe, Ann Marie" userId="9d6b220c-41dd-40c7-810e-e2b21c1bd154" providerId="ADAL" clId="{4E790303-2E26-BD46-9D2B-9C92474398C3}" dt="2021-03-29T15:11:47.525" v="5" actId="2696"/>
        <pc:sldMkLst>
          <pc:docMk/>
          <pc:sldMk cId="151509184" sldId="263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391837252" sldId="263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2704033724" sldId="264"/>
        </pc:sldMkLst>
      </pc:sldChg>
      <pc:sldChg chg="del">
        <pc:chgData name="Igoe, Ann Marie" userId="9d6b220c-41dd-40c7-810e-e2b21c1bd154" providerId="ADAL" clId="{4E790303-2E26-BD46-9D2B-9C92474398C3}" dt="2021-03-29T15:11:47.832" v="6" actId="2696"/>
        <pc:sldMkLst>
          <pc:docMk/>
          <pc:sldMk cId="3327833051" sldId="264"/>
        </pc:sldMkLst>
      </pc:sldChg>
      <pc:sldChg chg="add modTransition setBg">
        <pc:chgData name="Igoe, Ann Marie" userId="9d6b220c-41dd-40c7-810e-e2b21c1bd154" providerId="ADAL" clId="{4E790303-2E26-BD46-9D2B-9C92474398C3}" dt="2021-03-29T18:11:12.102" v="47"/>
        <pc:sldMkLst>
          <pc:docMk/>
          <pc:sldMk cId="1318003532" sldId="265"/>
        </pc:sldMkLst>
      </pc:sldChg>
      <pc:sldChg chg="add del setBg">
        <pc:chgData name="Igoe, Ann Marie" userId="9d6b220c-41dd-40c7-810e-e2b21c1bd154" providerId="ADAL" clId="{4E790303-2E26-BD46-9D2B-9C92474398C3}" dt="2021-03-29T15:12:07.064" v="34" actId="2696"/>
        <pc:sldMkLst>
          <pc:docMk/>
          <pc:sldMk cId="1454342690" sldId="266"/>
        </pc:sldMkLst>
      </pc:sldChg>
      <pc:sldChg chg="add modTransition setBg">
        <pc:chgData name="Igoe, Ann Marie" userId="9d6b220c-41dd-40c7-810e-e2b21c1bd154" providerId="ADAL" clId="{4E790303-2E26-BD46-9D2B-9C92474398C3}" dt="2021-03-29T22:39:10.381" v="51"/>
        <pc:sldMkLst>
          <pc:docMk/>
          <pc:sldMk cId="1717249282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6A6D9-E0C4-3E45-ABAA-B74F6780D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77B555-AA8C-174C-BA12-8E6329C963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80D0E7-9490-E143-8123-0A9B3D119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799D1-34B2-AE42-840E-CC7E3A7D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62EFA-DC8C-3E47-8D0B-21D4BB44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26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6A56E-C9FD-3449-90A9-3403EFBBD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F47C6F-6DCA-3949-9BE7-755ECBEEF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C3091-8661-7643-91B6-D40FA5A0D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C7F11-3122-804C-B5A7-DBD3132B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0AABD-862E-2F43-8637-4231A4FEC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19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B47872-A1DB-7E47-B609-F56537E6E6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BD7FD-F22A-B244-9420-B5D90BEB0E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A90BE-4399-D843-AD06-2E411FE3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E4A638-4244-494A-8F6E-B84A8CCC2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995AA-266F-8D42-B57B-241DB4CF9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D7D1F-6DB2-CD45-BEF9-409C64653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E7C9B-562B-E642-8D94-E79111D47A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57E5C-9FB9-B34F-A35A-4E0F7379B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C06423-0980-0941-8D8A-B2EF67BB1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CD219A-BE3F-DC48-B020-86FB84DA3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593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314A2-6338-8644-B76A-EBB344C79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DA8A6-B0CA-9545-8F78-C904EB1E8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EB83C-038F-1046-BCCE-2F98B001A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F4B26-537F-B84C-810E-AA49D674D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D6285-5519-1D40-B540-CD50B5D65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3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8D457-A34F-1649-AB2F-5E4FE7291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56FC8-71E8-504B-9637-205D1E3238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FBB32D-FE94-6948-B97C-AA30601BE3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26C5A2-2D01-5547-B21A-3ACEE2A31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716D79-91CE-7244-9BD7-9D26B039A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2A4B9-1A94-2840-B896-2FCB146FF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5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BF69B-CDE9-0940-B204-348B56DAF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95F499-2261-D94F-89F5-7B641EC34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BD789F-3EBD-4A4E-BE2E-D1402C022C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A3D502-6AF4-0D43-A08C-8F823D21EF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4BCA4D-72D5-0E48-B20A-A220F26AE0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3999A4-1711-744E-A475-F8577C07B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774743-1010-6C46-BD43-BED36ACBB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B96FD0-C2C1-DF4F-91A4-1F3BCADC5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29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E9047-7A64-0C43-9CBF-78436E108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F8B346-C2B1-DA4A-AC43-39BD117A7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32FBC-6107-9E4A-AB3A-5AC18AA5E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13A54-2AF2-4741-ABFF-6247F42A3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43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244D4C-CF28-FA41-9D98-6CE6AB57C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0AF7CD-7E3C-094B-B0A4-C5681662D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4B730-33D3-D74A-A11D-9F38BB4AF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77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B9C3E-33B7-DD4A-A960-980507001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F7084-4D03-6F40-BA3C-5DE76F928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F11504-02CB-8548-8359-AFFC4A4DD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A26E96-9CDD-CA4D-A8F9-EB33B60BC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A23019-F0A4-F441-852E-28EB2A8BA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AAA04-04EA-9242-B74D-3FCEE6095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15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E06BA-FEFE-B847-B57B-F4F85F39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561E6A-892E-B24D-B9B6-EF509BDA58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13282-E49E-B549-B875-55843C4F86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21886D-CC4E-1A49-B2DC-DA5CB0EC2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252D6-0BDF-DB43-AFA5-AC2A1A0B3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4A8A91-6E74-1C4E-9C27-9C5551AA9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7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9E8EDE-DBB6-7242-B429-3ED5EFF36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34584-33F9-2F45-BC11-BC09DBA0E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A7B35-1B40-EE40-89C1-289728C52B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7E48B-8134-A74B-B10C-19F1DDC72FF8}" type="datetimeFigureOut">
              <a:rPr lang="en-US" smtClean="0"/>
              <a:t>7/8/23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598190-6D07-7645-A957-041C3CEE8D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D310D-F9C9-CA4E-87F8-A7C262316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508D8-2A0C-7E4F-9A54-B2B28E282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7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942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249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463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295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035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426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04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37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03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003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2021-03-29T14:59:16Z</dcterms:created>
  <dcterms:modified xsi:type="dcterms:W3CDTF">2023-07-08T15:24:44Z</dcterms:modified>
</cp:coreProperties>
</file>