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62" r:id="rId3"/>
    <p:sldId id="261" r:id="rId4"/>
    <p:sldId id="263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3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2024"/>
    <a:srgbClr val="E62328"/>
    <a:srgbClr val="640F11"/>
    <a:srgbClr val="624A4A"/>
    <a:srgbClr val="FEC065"/>
    <a:srgbClr val="F6E2AE"/>
    <a:srgbClr val="9AB8A8"/>
    <a:srgbClr val="BEDD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FCE382-13FC-7D43-BBAC-94880A9D7E55}" v="36" dt="2023-08-26T21:37:42.5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13"/>
    <p:restoredTop sz="96327"/>
  </p:normalViewPr>
  <p:slideViewPr>
    <p:cSldViewPr snapToGrid="0" snapToObjects="1" showGuides="1">
      <p:cViewPr varScale="1">
        <p:scale>
          <a:sx n="119" d="100"/>
          <a:sy n="119" d="100"/>
        </p:scale>
        <p:origin x="2360" y="184"/>
      </p:cViewPr>
      <p:guideLst>
        <p:guide orient="horz" pos="2160"/>
        <p:guide pos="53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4"/>
            <a:ext cx="7772400" cy="23876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8FD04-DB2E-104A-964F-E977280A1AB5}" type="datetimeFigureOut">
              <a:rPr lang="en-US" smtClean="0"/>
              <a:t>8/26/23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B361-A87A-9E43-9688-BA8E2F4AB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785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8FD04-DB2E-104A-964F-E977280A1AB5}" type="datetimeFigureOut">
              <a:rPr lang="en-US" smtClean="0"/>
              <a:t>8/26/23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B361-A87A-9E43-9688-BA8E2F4AB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082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8FD04-DB2E-104A-964F-E977280A1AB5}" type="datetimeFigureOut">
              <a:rPr lang="en-US" smtClean="0"/>
              <a:t>8/26/23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B361-A87A-9E43-9688-BA8E2F4AB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749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8FD04-DB2E-104A-964F-E977280A1AB5}" type="datetimeFigureOut">
              <a:rPr lang="en-US" smtClean="0"/>
              <a:t>8/26/23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B361-A87A-9E43-9688-BA8E2F4AB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7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0"/>
            <a:ext cx="7886700" cy="285273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5"/>
            <a:ext cx="7886700" cy="150018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8FD04-DB2E-104A-964F-E977280A1AB5}" type="datetimeFigureOut">
              <a:rPr lang="en-US" smtClean="0"/>
              <a:t>8/26/23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B361-A87A-9E43-9688-BA8E2F4AB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65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8FD04-DB2E-104A-964F-E977280A1AB5}" type="datetimeFigureOut">
              <a:rPr lang="en-US" smtClean="0"/>
              <a:t>8/26/23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B361-A87A-9E43-9688-BA8E2F4AB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551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4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4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8FD04-DB2E-104A-964F-E977280A1AB5}" type="datetimeFigureOut">
              <a:rPr lang="en-US" smtClean="0"/>
              <a:t>8/26/23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B361-A87A-9E43-9688-BA8E2F4AB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424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8FD04-DB2E-104A-964F-E977280A1AB5}" type="datetimeFigureOut">
              <a:rPr lang="en-US" smtClean="0"/>
              <a:t>8/26/23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B361-A87A-9E43-9688-BA8E2F4AB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733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8FD04-DB2E-104A-964F-E977280A1AB5}" type="datetimeFigureOut">
              <a:rPr lang="en-US" smtClean="0"/>
              <a:t>8/26/23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B361-A87A-9E43-9688-BA8E2F4AB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577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7"/>
            <a:ext cx="4629151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8FD04-DB2E-104A-964F-E977280A1AB5}" type="datetimeFigureOut">
              <a:rPr lang="en-US" smtClean="0"/>
              <a:t>8/26/23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B361-A87A-9E43-9688-BA8E2F4AB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609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7"/>
            <a:ext cx="4629151" cy="4873625"/>
          </a:xfrm>
        </p:spPr>
        <p:txBody>
          <a:bodyPr anchor="t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8FD04-DB2E-104A-964F-E977280A1AB5}" type="datetimeFigureOut">
              <a:rPr lang="en-US" smtClean="0"/>
              <a:t>8/26/23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B361-A87A-9E43-9688-BA8E2F4AB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717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1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8FD04-DB2E-104A-964F-E977280A1AB5}" type="datetimeFigureOut">
              <a:rPr lang="en-US" smtClean="0"/>
              <a:t>8/26/23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0B361-A87A-9E43-9688-BA8E2F4AB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817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3036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4719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9916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1933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892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4867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58424B5B-0E6F-9646-A05F-88EB7854E67B}" vid="{B87982CB-E4F9-204F-97F6-98083BF55C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231</TotalTime>
  <Words>0</Words>
  <Application>Microsoft Macintosh PowerPoint</Application>
  <PresentationFormat>On-screen Show (4:3)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3</cp:revision>
  <cp:lastPrinted>2021-07-09T17:04:53Z</cp:lastPrinted>
  <dcterms:created xsi:type="dcterms:W3CDTF">2021-07-09T12:44:25Z</dcterms:created>
  <dcterms:modified xsi:type="dcterms:W3CDTF">2023-08-26T21:38:55Z</dcterms:modified>
</cp:coreProperties>
</file>